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6" r:id="rId5"/>
    <p:sldId id="262" r:id="rId6"/>
    <p:sldId id="259" r:id="rId7"/>
    <p:sldId id="261" r:id="rId8"/>
    <p:sldId id="287" r:id="rId9"/>
    <p:sldId id="286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8" r:id="rId21"/>
    <p:sldId id="279" r:id="rId22"/>
    <p:sldId id="280" r:id="rId23"/>
    <p:sldId id="281" r:id="rId24"/>
    <p:sldId id="282" r:id="rId25"/>
    <p:sldId id="283" r:id="rId26"/>
    <p:sldId id="284" r:id="rId27"/>
    <p:sldId id="260" r:id="rId28"/>
    <p:sldId id="263" r:id="rId29"/>
    <p:sldId id="264" r:id="rId30"/>
    <p:sldId id="265" r:id="rId31"/>
    <p:sldId id="267" r:id="rId32"/>
    <p:sldId id="285" r:id="rId33"/>
    <p:sldId id="26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F563A8-8C81-8445-AB73-224C50FE7037}">
          <p14:sldIdLst>
            <p14:sldId id="256"/>
            <p14:sldId id="257"/>
            <p14:sldId id="258"/>
            <p14:sldId id="266"/>
            <p14:sldId id="262"/>
            <p14:sldId id="259"/>
            <p14:sldId id="261"/>
            <p14:sldId id="287"/>
            <p14:sldId id="286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8"/>
            <p14:sldId id="279"/>
            <p14:sldId id="280"/>
            <p14:sldId id="281"/>
            <p14:sldId id="282"/>
            <p14:sldId id="283"/>
            <p14:sldId id="284"/>
            <p14:sldId id="260"/>
            <p14:sldId id="263"/>
            <p14:sldId id="264"/>
            <p14:sldId id="265"/>
            <p14:sldId id="267"/>
            <p14:sldId id="285"/>
            <p14:sldId id="26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05"/>
    <p:restoredTop sz="96132"/>
  </p:normalViewPr>
  <p:slideViewPr>
    <p:cSldViewPr snapToGrid="0">
      <p:cViewPr varScale="1">
        <p:scale>
          <a:sx n="149" d="100"/>
          <a:sy n="149" d="100"/>
        </p:scale>
        <p:origin x="1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589FD-C1E0-C145-A291-2A489410E085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81519-4D66-9348-95C0-D8B524135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14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D8C1-A506-C31F-02BC-3C27FBDA22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Generative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95832-D321-CBF5-1E38-FE2655549D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Technical University of Kosice</a:t>
            </a:r>
          </a:p>
          <a:p>
            <a:r>
              <a:rPr lang="en-US" dirty="0"/>
              <a:t>Faculty of electrical engineering and informatics</a:t>
            </a:r>
          </a:p>
          <a:p>
            <a:r>
              <a:rPr lang="en-US" dirty="0"/>
              <a:t>Computer modelling</a:t>
            </a:r>
          </a:p>
        </p:txBody>
      </p:sp>
    </p:spTree>
    <p:extLst>
      <p:ext uri="{BB962C8B-B14F-4D97-AF65-F5344CB8AC3E}">
        <p14:creationId xmlns:p14="http://schemas.microsoft.com/office/powerpoint/2010/main" val="216632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2099FF-B51E-DAC4-DBD3-E61632E6B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908050"/>
            <a:ext cx="60833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01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2E9450-EDFB-F077-8ACA-CF75FCAB0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60614"/>
            <a:ext cx="7772400" cy="573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41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92EA69-977F-1FD9-C3AB-8BCD36BC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30" y="2032021"/>
            <a:ext cx="9886340" cy="308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29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BACD5B-8E22-7A91-E47A-B706698D3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1372"/>
            <a:ext cx="7772400" cy="50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2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BA48C3-0E40-12FE-1EE4-7FC0C828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53" y="1200550"/>
            <a:ext cx="7772400" cy="445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1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AE7F1E-B821-E47E-5815-8D64C138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2607"/>
            <a:ext cx="7772400" cy="42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58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601FA0-70F1-6888-BAF0-D66A6014B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658" y="1456179"/>
            <a:ext cx="7772400" cy="41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5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38CB02-CF7B-75C8-930F-0D8D2253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3851"/>
            <a:ext cx="7772400" cy="411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81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283159-C360-AEB0-3AEA-568F8B515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00950"/>
            <a:ext cx="7772400" cy="46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6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982846-A55E-2D1E-75B5-F4FB03818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41032"/>
            <a:ext cx="7772400" cy="35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8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89C1F-EDF0-3EBB-64B4-72371D97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1A9E3-595F-4F68-3331-364D2FA4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063750"/>
            <a:ext cx="5346700" cy="273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EB9F0C-964F-AB4A-8844-0C65DF2652BA}"/>
              </a:ext>
            </a:extLst>
          </p:cNvPr>
          <p:cNvSpPr txBox="1"/>
          <p:nvPr/>
        </p:nvSpPr>
        <p:spPr>
          <a:xfrm>
            <a:off x="1706881" y="4794250"/>
            <a:ext cx="191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Healthy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9325ED-10B5-3960-06D6-0BB1F9B86413}"/>
              </a:ext>
            </a:extLst>
          </p:cNvPr>
          <p:cNvSpPr txBox="1"/>
          <p:nvPr/>
        </p:nvSpPr>
        <p:spPr>
          <a:xfrm>
            <a:off x="4288971" y="4794250"/>
            <a:ext cx="191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Pneumonia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92225-69C0-FB3C-46D6-277AF5A19C4A}"/>
              </a:ext>
            </a:extLst>
          </p:cNvPr>
          <p:cNvSpPr txBox="1"/>
          <p:nvPr/>
        </p:nvSpPr>
        <p:spPr>
          <a:xfrm>
            <a:off x="6356270" y="1938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Spam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B4D8C-A0A7-C7E8-FFE5-3FAE3ED4E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65" y="2281282"/>
            <a:ext cx="4953000" cy="165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7FC908-256E-E653-CCA5-E3327D7EFEB5}"/>
              </a:ext>
            </a:extLst>
          </p:cNvPr>
          <p:cNvSpPr txBox="1"/>
          <p:nvPr/>
        </p:nvSpPr>
        <p:spPr>
          <a:xfrm>
            <a:off x="6322421" y="4311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 spam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FEDD1E-B240-9391-BF48-E271064E9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216" y="4628969"/>
            <a:ext cx="5080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4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3493DE3F-41C8-EE92-753D-A950C3AB1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489" y="3357479"/>
            <a:ext cx="7772400" cy="2775857"/>
          </a:xfrm>
          <a:prstGeom prst="rect">
            <a:avLst/>
          </a:prstGeom>
        </p:spPr>
      </p:pic>
      <p:pic>
        <p:nvPicPr>
          <p:cNvPr id="7" name="Picture 6" descr="A graph of a divergent function&#10;&#10;AI-generated content may be incorrect.">
            <a:extLst>
              <a:ext uri="{FF2B5EF4-FFF2-40B4-BE49-F238E27FC236}">
                <a16:creationId xmlns:a16="http://schemas.microsoft.com/office/drawing/2014/main" id="{C3F88EBB-BDEF-A61F-2451-128E8BBBD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489" y="330869"/>
            <a:ext cx="7772400" cy="27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50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A0D1DE-5587-AC5A-FB77-A923E059D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247" y="1273347"/>
            <a:ext cx="8408664" cy="466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7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61C3EC-F5DB-DF31-7AD2-36959BD89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89463"/>
            <a:ext cx="7772400" cy="34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1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425C84-A082-32F9-FDC3-EBDF2AAF2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473" y="1106290"/>
            <a:ext cx="9123053" cy="483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25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FAD633-9FF1-2A6A-156D-C9E5E85DB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69282"/>
            <a:ext cx="7772400" cy="49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41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22FDE7-84CE-65F1-874C-911DB35AF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004" y="1867583"/>
            <a:ext cx="7772400" cy="38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85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0DEC72-685A-E87C-9FC2-99408AAFF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7265"/>
            <a:ext cx="7772400" cy="408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86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B46C-E496-8165-802E-48F755C7A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74F351-6CB8-0A18-2416-8DBF1AE4B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928" y="2069432"/>
            <a:ext cx="6289691" cy="369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475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AA48D3-E984-CE3B-C804-13369DAB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118669"/>
            <a:ext cx="7543800" cy="421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4F247C-7B5F-0D93-88BC-6D8D051CCDA8}"/>
              </a:ext>
            </a:extLst>
          </p:cNvPr>
          <p:cNvSpPr txBox="1"/>
          <p:nvPr/>
        </p:nvSpPr>
        <p:spPr>
          <a:xfrm>
            <a:off x="423512" y="2983832"/>
            <a:ext cx="13186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sample is in AE represented in the embedding space with 1 vector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73D8E-7C02-F1BA-B1C3-85007555CBEF}"/>
              </a:ext>
            </a:extLst>
          </p:cNvPr>
          <p:cNvSpPr txBox="1"/>
          <p:nvPr/>
        </p:nvSpPr>
        <p:spPr>
          <a:xfrm>
            <a:off x="10181925" y="2983831"/>
            <a:ext cx="13186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sample is represented with probability distribution in latent space</a:t>
            </a:r>
          </a:p>
        </p:txBody>
      </p:sp>
    </p:spTree>
    <p:extLst>
      <p:ext uri="{BB962C8B-B14F-4D97-AF65-F5344CB8AC3E}">
        <p14:creationId xmlns:p14="http://schemas.microsoft.com/office/powerpoint/2010/main" val="3231612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991E47-7704-1835-97CF-9D60EE2DD13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73351" y="977519"/>
            <a:ext cx="11245297" cy="35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5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86455-1527-AC99-15D6-4112A297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ai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A0D268-6D3F-5BE3-21BE-F48FE469551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42393" y="1879283"/>
            <a:ext cx="9229134" cy="3424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A7383D-0BDA-7E5D-2128-D9A88A31C467}"/>
              </a:ext>
            </a:extLst>
          </p:cNvPr>
          <p:cNvSpPr txBox="1"/>
          <p:nvPr/>
        </p:nvSpPr>
        <p:spPr>
          <a:xfrm>
            <a:off x="1994263" y="5199017"/>
            <a:ext cx="260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energy prices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3B875-6C41-017D-F554-9416BF4DD2CF}"/>
              </a:ext>
            </a:extLst>
          </p:cNvPr>
          <p:cNvSpPr txBox="1"/>
          <p:nvPr/>
        </p:nvSpPr>
        <p:spPr>
          <a:xfrm>
            <a:off x="6979920" y="5347063"/>
            <a:ext cx="260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3036912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2F4D-2D16-7CAA-5638-32B80EEA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 -&gt; V(AE)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DF3DD-3F24-C7B2-B278-1C57E3A0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939" y="2831150"/>
            <a:ext cx="7772400" cy="329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8D811F-8A1F-BA9A-C835-CE6D63DFD396}"/>
              </a:ext>
            </a:extLst>
          </p:cNvPr>
          <p:cNvSpPr txBox="1"/>
          <p:nvPr/>
        </p:nvSpPr>
        <p:spPr>
          <a:xfrm>
            <a:off x="3243714" y="3244334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3746BF-ED7B-482C-AE5B-D9572CD537CA}"/>
              </a:ext>
            </a:extLst>
          </p:cNvPr>
          <p:cNvSpPr txBox="1"/>
          <p:nvPr/>
        </p:nvSpPr>
        <p:spPr>
          <a:xfrm>
            <a:off x="7167614" y="3244334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 + KL = VAE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499A8-6CAA-4046-E1B6-E985691A80F7}"/>
              </a:ext>
            </a:extLst>
          </p:cNvPr>
          <p:cNvSpPr txBox="1"/>
          <p:nvPr/>
        </p:nvSpPr>
        <p:spPr>
          <a:xfrm>
            <a:off x="2719939" y="4305518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reparametrization</a:t>
            </a:r>
            <a:r>
              <a:rPr lang="en-US" dirty="0"/>
              <a:t> trick – not able to get derivative of gaussian</a:t>
            </a:r>
          </a:p>
        </p:txBody>
      </p:sp>
    </p:spTree>
    <p:extLst>
      <p:ext uri="{BB962C8B-B14F-4D97-AF65-F5344CB8AC3E}">
        <p14:creationId xmlns:p14="http://schemas.microsoft.com/office/powerpoint/2010/main" val="903209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582CC-9D0E-5AB7-6B88-1C208C62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7650BF-8B92-5A57-0063-B9BE03A23A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38200" y="1869281"/>
            <a:ext cx="10210800" cy="208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76A36-818F-5598-5CCC-08B8ADE15FCB}"/>
              </a:ext>
            </a:extLst>
          </p:cNvPr>
          <p:cNvSpPr txBox="1"/>
          <p:nvPr/>
        </p:nvSpPr>
        <p:spPr>
          <a:xfrm>
            <a:off x="314960" y="4358640"/>
            <a:ext cx="1033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GAN is a framework where two neural networks contest with each other in a zero-sum game: the </a:t>
            </a:r>
            <a:r>
              <a:rPr lang="en-US" b="1" dirty="0"/>
              <a:t>Generator</a:t>
            </a:r>
            <a:r>
              <a:rPr lang="en-US" dirty="0"/>
              <a:t> aims to approximate the true data distribution to create realistic samples, while the </a:t>
            </a:r>
            <a:r>
              <a:rPr lang="en-US" b="1" dirty="0"/>
              <a:t>Discriminator</a:t>
            </a:r>
            <a:r>
              <a:rPr lang="en-US" dirty="0"/>
              <a:t> optimizes a binary classification to distinguish between real data and the generator's fake output.</a:t>
            </a:r>
          </a:p>
        </p:txBody>
      </p:sp>
    </p:spTree>
    <p:extLst>
      <p:ext uri="{BB962C8B-B14F-4D97-AF65-F5344CB8AC3E}">
        <p14:creationId xmlns:p14="http://schemas.microsoft.com/office/powerpoint/2010/main" val="3476041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1478F4-F304-7E35-09AB-DDB505C9B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32465"/>
            <a:ext cx="7772400" cy="399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32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589124-49A2-34E1-E2B1-16BCEEED2D1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581633" y="1168083"/>
            <a:ext cx="7592614" cy="43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33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A8295-87DE-DD93-99EB-53AFA645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Minmax game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FA8820-B7B4-68A8-4ADF-946A3E661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47" y="2049379"/>
            <a:ext cx="8255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955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5F18-A3EB-690F-3BE2-B6103ECB4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</p:spTree>
    <p:extLst>
      <p:ext uri="{BB962C8B-B14F-4D97-AF65-F5344CB8AC3E}">
        <p14:creationId xmlns:p14="http://schemas.microsoft.com/office/powerpoint/2010/main" val="81688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5A8BC9-4AD7-6830-576F-1355DF752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607" y="1072443"/>
            <a:ext cx="7772400" cy="361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08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8159-012C-E857-0840-D6518670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95F071-8176-DF02-371A-DD1AE3DA1EA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789821" y="2020454"/>
            <a:ext cx="7278204" cy="444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0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29D78-12DD-ABC2-1B34-AEE8E9A6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6E45A-F6EA-2373-BEB3-1852934C53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Variational autoencoders (</a:t>
            </a:r>
            <a:r>
              <a:rPr lang="en-US" dirty="0" err="1"/>
              <a:t>vae</a:t>
            </a:r>
            <a:r>
              <a:rPr lang="en-US" dirty="0"/>
              <a:t>)</a:t>
            </a:r>
          </a:p>
          <a:p>
            <a:r>
              <a:rPr lang="en-US" dirty="0"/>
              <a:t>Generative adversarial networks (</a:t>
            </a:r>
            <a:r>
              <a:rPr lang="en-US" dirty="0" err="1"/>
              <a:t>gans</a:t>
            </a:r>
            <a:r>
              <a:rPr lang="en-US" dirty="0"/>
              <a:t>)</a:t>
            </a:r>
          </a:p>
          <a:p>
            <a:r>
              <a:rPr lang="en-US" dirty="0"/>
              <a:t>Stable diffusion (SD)</a:t>
            </a:r>
          </a:p>
        </p:txBody>
      </p:sp>
    </p:spTree>
    <p:extLst>
      <p:ext uri="{BB962C8B-B14F-4D97-AF65-F5344CB8AC3E}">
        <p14:creationId xmlns:p14="http://schemas.microsoft.com/office/powerpoint/2010/main" val="2345173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C808-D02C-B5AD-CE61-4C68167C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7C270-0B8D-D047-8F4C-FF9A07E0BF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Prior distribution p(z) – how common is the cause?</a:t>
            </a:r>
          </a:p>
          <a:p>
            <a:r>
              <a:rPr lang="en-US" dirty="0"/>
              <a:t>Likelihood p(</a:t>
            </a:r>
            <a:r>
              <a:rPr lang="en-US" dirty="0" err="1"/>
              <a:t>x|z</a:t>
            </a:r>
            <a:r>
              <a:rPr lang="en-US" dirty="0"/>
              <a:t>) – does the cause fit the data?</a:t>
            </a:r>
          </a:p>
          <a:p>
            <a:r>
              <a:rPr lang="en-US" dirty="0"/>
              <a:t>Joint distribution P(x, z) – how often do they happen together?</a:t>
            </a:r>
          </a:p>
          <a:p>
            <a:r>
              <a:rPr lang="en-US" dirty="0"/>
              <a:t>Marginal distribution p(x) – how common is the data?</a:t>
            </a:r>
          </a:p>
          <a:p>
            <a:r>
              <a:rPr lang="en-US" dirty="0"/>
              <a:t>Posterior distribution P(</a:t>
            </a:r>
            <a:r>
              <a:rPr lang="en-US" dirty="0" err="1"/>
              <a:t>z|x</a:t>
            </a:r>
            <a:r>
              <a:rPr lang="en-US" dirty="0"/>
              <a:t>) – what is the diagnosis?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X = fever</a:t>
            </a:r>
          </a:p>
          <a:p>
            <a:pPr marL="0" indent="0">
              <a:buNone/>
            </a:pPr>
            <a:r>
              <a:rPr lang="en-US" dirty="0"/>
              <a:t>Z = flu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9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B5B8A5-B004-AA71-9334-DABCAE6EC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37967"/>
            <a:ext cx="7772400" cy="43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7138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6808</TotalTime>
  <Words>227</Words>
  <Application>Microsoft Macintosh PowerPoint</Application>
  <PresentationFormat>Widescreen</PresentationFormat>
  <Paragraphs>37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Aptos</vt:lpstr>
      <vt:lpstr>Arial</vt:lpstr>
      <vt:lpstr>Tw Cen MT</vt:lpstr>
      <vt:lpstr>Droplet</vt:lpstr>
      <vt:lpstr>Generative ai</vt:lpstr>
      <vt:lpstr>Discriminative models</vt:lpstr>
      <vt:lpstr>Discriminative ai</vt:lpstr>
      <vt:lpstr>Autoencoder</vt:lpstr>
      <vt:lpstr>PowerPoint Presentation</vt:lpstr>
      <vt:lpstr>Generative ai</vt:lpstr>
      <vt:lpstr>Generative models</vt:lpstr>
      <vt:lpstr>Statistical terms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Variational Autoencoder</vt:lpstr>
      <vt:lpstr>PowerPoint Presentation</vt:lpstr>
      <vt:lpstr>PowerPoint Presentation</vt:lpstr>
      <vt:lpstr>AE -&gt; V(AE)</vt:lpstr>
      <vt:lpstr>gans</vt:lpstr>
      <vt:lpstr>PowerPoint Presentation</vt:lpstr>
      <vt:lpstr>PowerPoint Presentation</vt:lpstr>
      <vt:lpstr>Minmax 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Matej Gazda</dc:creator>
  <cp:lastModifiedBy>Matej Gazda</cp:lastModifiedBy>
  <cp:revision>29</cp:revision>
  <dcterms:created xsi:type="dcterms:W3CDTF">2025-08-15T08:06:13Z</dcterms:created>
  <dcterms:modified xsi:type="dcterms:W3CDTF">2025-11-25T10:16:31Z</dcterms:modified>
</cp:coreProperties>
</file>